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0" r:id="rId5"/>
    <p:sldId id="268" r:id="rId6"/>
    <p:sldId id="258" r:id="rId7"/>
    <p:sldId id="262" r:id="rId8"/>
    <p:sldId id="270" r:id="rId9"/>
    <p:sldId id="261" r:id="rId10"/>
    <p:sldId id="269" r:id="rId11"/>
    <p:sldId id="272" r:id="rId12"/>
    <p:sldId id="259" r:id="rId13"/>
    <p:sldId id="263" r:id="rId14"/>
    <p:sldId id="264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57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57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1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98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61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9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02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70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11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5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5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68CD8-BF6A-4578-A136-630FFD45E239}" type="datetimeFigureOut">
              <a:rPr lang="en-US" smtClean="0"/>
              <a:pPr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DCBBF-03B1-4E0A-9F67-51173F2E0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87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9K5ONEsar54" TargetMode="External"/><Relationship Id="rId2" Type="http://schemas.openxmlformats.org/officeDocument/2006/relationships/hyperlink" Target="http://www.youtube.com/watch?v=WwzS-nE1ztA&amp;feature=channe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600" dirty="0" smtClean="0"/>
              <a:t>Rincon Point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“The Queen of the Coast”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Ventura, California</a:t>
            </a:r>
            <a:br>
              <a:rPr lang="en-US" sz="2400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Dave </a:t>
            </a:r>
            <a:r>
              <a:rPr lang="en-US" sz="2000" dirty="0" err="1" smtClean="0"/>
              <a:t>DiMario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412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44640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20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24248"/>
            <a:ext cx="7010400" cy="485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11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763" y="381000"/>
            <a:ext cx="8229600" cy="1143000"/>
          </a:xfrm>
        </p:spPr>
        <p:txBody>
          <a:bodyPr/>
          <a:lstStyle/>
          <a:p>
            <a:r>
              <a:rPr lang="en-US" dirty="0" smtClean="0"/>
              <a:t> WNW </a:t>
            </a:r>
            <a:r>
              <a:rPr lang="en-US" dirty="0" err="1" smtClean="0"/>
              <a:t>windswell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8684326" cy="48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008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Steve </a:t>
            </a:r>
            <a:r>
              <a:rPr lang="en-US" b="1" dirty="0" err="1" smtClean="0"/>
              <a:t>Bissel</a:t>
            </a:r>
            <a:r>
              <a:rPr lang="en-US" b="1" dirty="0" smtClean="0"/>
              <a:t>, Iconic Surf Photographer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305800" cy="488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80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7227"/>
            <a:ext cx="8305800" cy="622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http://www.youtube.com/watch?v=WwzS-nE1ztA&amp;feature=channel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http://youtu.be/9K5ONEsar54</a:t>
            </a:r>
            <a:r>
              <a:rPr lang="en-US" dirty="0" smtClean="0"/>
              <a:t>  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59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Two hours north from LAX </a:t>
            </a:r>
          </a:p>
          <a:p>
            <a:r>
              <a:rPr lang="en-US" sz="2400" dirty="0" smtClean="0"/>
              <a:t>Water Temp: 50 degrees(Cold winter)</a:t>
            </a:r>
          </a:p>
          <a:p>
            <a:pPr marL="0" indent="0">
              <a:buNone/>
            </a:pPr>
            <a:r>
              <a:rPr lang="en-US" sz="2400" dirty="0" smtClean="0"/>
              <a:t>                             70 degrees(Hot summer)</a:t>
            </a:r>
          </a:p>
          <a:p>
            <a:r>
              <a:rPr lang="en-US" sz="2400" dirty="0" smtClean="0"/>
              <a:t>Best bet: December- </a:t>
            </a:r>
            <a:r>
              <a:rPr lang="en-US" sz="2400" dirty="0" err="1" smtClean="0"/>
              <a:t>Febuary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The bottom is a mixture of cobblestone, rock, sand</a:t>
            </a:r>
          </a:p>
          <a:p>
            <a:r>
              <a:rPr lang="en-US" sz="2400" dirty="0" smtClean="0"/>
              <a:t>Huge kelp bed above </a:t>
            </a:r>
            <a:r>
              <a:rPr lang="en-US" sz="2400" dirty="0" err="1" smtClean="0"/>
              <a:t>rivermouth</a:t>
            </a:r>
            <a:endParaRPr lang="en-US" sz="2000" dirty="0" smtClean="0"/>
          </a:p>
          <a:p>
            <a:pPr lvl="1"/>
            <a:r>
              <a:rPr lang="en-US" sz="2400" dirty="0" smtClean="0"/>
              <a:t>Best on a N-NE wind and a W/WNW swell less than 18 seconds</a:t>
            </a:r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003364"/>
            <a:ext cx="6400800" cy="158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0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Santa Ana Winds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7111621" cy="396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10" y="5289372"/>
            <a:ext cx="69342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3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8305800" cy="6229350"/>
          </a:xfrm>
        </p:spPr>
      </p:pic>
    </p:spTree>
    <p:extLst>
      <p:ext uri="{BB962C8B-B14F-4D97-AF65-F5344CB8AC3E}">
        <p14:creationId xmlns:p14="http://schemas.microsoft.com/office/powerpoint/2010/main" val="308799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Swell greater than</a:t>
            </a:r>
          </a:p>
          <a:p>
            <a:pPr marL="0" indent="0">
              <a:buNone/>
            </a:pPr>
            <a:r>
              <a:rPr lang="en-US" dirty="0" smtClean="0"/>
              <a:t>300 degrees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280-290 degree</a:t>
            </a:r>
          </a:p>
          <a:p>
            <a:pPr marL="0" indent="0">
              <a:buNone/>
            </a:pPr>
            <a:r>
              <a:rPr lang="en-US" dirty="0" smtClean="0"/>
              <a:t>swell at</a:t>
            </a:r>
          </a:p>
          <a:p>
            <a:pPr marL="0" indent="0">
              <a:buNone/>
            </a:pPr>
            <a:r>
              <a:rPr lang="en-US" dirty="0" smtClean="0"/>
              <a:t>16 seconds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47" y="114217"/>
            <a:ext cx="4467225" cy="453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295" y="4181901"/>
            <a:ext cx="485913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Offshore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10" y="1371600"/>
            <a:ext cx="7391400" cy="4772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10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86" b="50000"/>
          <a:stretch/>
        </p:blipFill>
        <p:spPr>
          <a:xfrm>
            <a:off x="228600" y="849923"/>
            <a:ext cx="867786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470"/>
            <a:ext cx="8832376" cy="588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9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Rivermouth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1" y="1447800"/>
            <a:ext cx="7391400" cy="493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2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104</Words>
  <Application>Microsoft Office PowerPoint</Application>
  <PresentationFormat>On-screen Show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Rincon Point “The Queen of the Coast” Ventura, California </vt:lpstr>
      <vt:lpstr>Quick Facts</vt:lpstr>
      <vt:lpstr>Santa Ana Winds</vt:lpstr>
      <vt:lpstr>PowerPoint Presentation</vt:lpstr>
      <vt:lpstr> </vt:lpstr>
      <vt:lpstr>Offshore Effects</vt:lpstr>
      <vt:lpstr> </vt:lpstr>
      <vt:lpstr> </vt:lpstr>
      <vt:lpstr>The Rivermouth</vt:lpstr>
      <vt:lpstr> </vt:lpstr>
      <vt:lpstr>The Cove</vt:lpstr>
      <vt:lpstr> WNW windswell</vt:lpstr>
      <vt:lpstr>Steve Bissel, Iconic Surf Photographer</vt:lpstr>
      <vt:lpstr>PowerPoint Presentation</vt:lpstr>
      <vt:lpstr>PowerPoint Presentation</vt:lpstr>
    </vt:vector>
  </TitlesOfParts>
  <Company>RSCNJCS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dimariod</dc:creator>
  <cp:lastModifiedBy>wernerd</cp:lastModifiedBy>
  <cp:revision>12</cp:revision>
  <dcterms:created xsi:type="dcterms:W3CDTF">2012-03-16T14:38:51Z</dcterms:created>
  <dcterms:modified xsi:type="dcterms:W3CDTF">2012-03-19T21:07:36Z</dcterms:modified>
</cp:coreProperties>
</file>